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9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1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4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03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4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9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8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4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4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5342F-2063-45FB-9841-2F505C0DE08B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98991-391C-46E4-8CC3-8AB8E687D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9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095" y="1949824"/>
            <a:ext cx="6248397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4038600"/>
            <a:ext cx="908685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5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Desktop</dc:creator>
  <cp:lastModifiedBy>Desktop</cp:lastModifiedBy>
  <cp:revision>2</cp:revision>
  <dcterms:created xsi:type="dcterms:W3CDTF">2011-09-11T13:51:53Z</dcterms:created>
  <dcterms:modified xsi:type="dcterms:W3CDTF">2011-09-11T14:04:24Z</dcterms:modified>
</cp:coreProperties>
</file>